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4" r:id="rId6"/>
    <p:sldId id="441" r:id="rId7"/>
    <p:sldId id="442" r:id="rId8"/>
    <p:sldId id="443" r:id="rId9"/>
    <p:sldId id="444" r:id="rId10"/>
    <p:sldId id="424" r:id="rId11"/>
    <p:sldId id="434" r:id="rId12"/>
    <p:sldId id="437" r:id="rId13"/>
    <p:sldId id="435" r:id="rId14"/>
    <p:sldId id="436" r:id="rId15"/>
    <p:sldId id="438" r:id="rId16"/>
    <p:sldId id="445" r:id="rId17"/>
    <p:sldId id="305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3026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4.png"/><Relationship Id="rId11" Type="http://schemas.openxmlformats.org/officeDocument/2006/relationships/image" Target="../media/image20.png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4319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Xiang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416732"/>
            <a:ext cx="11209321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Dual Reasoning: A GNN-LLM Collaborative</a:t>
            </a:r>
            <a:endParaRPr lang="en-US" altLang="zh-CN" sz="24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Framework for Knowledge Graph Question Answering</a:t>
            </a:r>
            <a:endParaRPr lang="en-US" altLang="zh-CN" sz="24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100" y="5117465"/>
            <a:ext cx="211201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Noto Sans Mono CJK HK"/>
              </a:rPr>
              <a:t>NeurIPS 2025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29000" y="4876800"/>
            <a:ext cx="454850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Code:https://github.com/leolouis14/DualR</a:t>
            </a:r>
            <a:endParaRPr lang="en-US" altLang="zh-CN" dirty="0" err="1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280" y="2428875"/>
            <a:ext cx="1151572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1200" y="18288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752600"/>
            <a:ext cx="11075670" cy="4655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524000"/>
            <a:ext cx="8198485" cy="4986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2404110"/>
            <a:ext cx="5601335" cy="26009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2362200"/>
            <a:ext cx="477266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905000"/>
            <a:ext cx="11108055" cy="2212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4191000"/>
            <a:ext cx="9511030" cy="23507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2667000"/>
            <a:ext cx="11077575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47800" y="1828800"/>
            <a:ext cx="91465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(1)To further enhance LLMs’ reasoning abilities, many approaches (e.g., Chain-of-Thought (CoT)) guide LLMs to generate intermediate steps and form a complete thought chain, aiming for a more deliberate and explicit reasoning. While these approaches can improve performance, they typically increase inference costs, and encounter the challenge of hallucinations when the model lacks relevant knowledge, especially domain-specific and up-to-date knowledge.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447800" y="3581400"/>
            <a:ext cx="9146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(2)Existing methods frequently overlook the importance of explicit learning within graph structures, which is essential for supplying precise evidence chain for LLM’s reasoning. 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556385"/>
            <a:ext cx="8589645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50" y="1556385"/>
            <a:ext cx="9865360" cy="4921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943735"/>
            <a:ext cx="3314700" cy="1333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2133600"/>
            <a:ext cx="3371850" cy="628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0600" y="1219200"/>
            <a:ext cx="2214880" cy="286448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4318000"/>
            <a:ext cx="11504295" cy="21672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038600"/>
            <a:ext cx="1710690" cy="26752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1905000"/>
            <a:ext cx="8265160" cy="7512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1143000"/>
            <a:ext cx="2214880" cy="28644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000" y="3276600"/>
            <a:ext cx="856297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1676400"/>
            <a:ext cx="2277745" cy="44824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7825" y="2362200"/>
            <a:ext cx="8867775" cy="11334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3545" y="3962400"/>
            <a:ext cx="68961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1200" y="18288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574800"/>
            <a:ext cx="1077341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1200" y="18288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750695"/>
            <a:ext cx="10732135" cy="45535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5598</Words>
  <Application>WPS 演示</Application>
  <PresentationFormat>宽屏</PresentationFormat>
  <Paragraphs>319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Trebuchet MS</vt:lpstr>
      <vt:lpstr>Arial</vt:lpstr>
      <vt:lpstr>Times New Roman</vt:lpstr>
      <vt:lpstr>微软雅黑</vt:lpstr>
      <vt:lpstr>Noto Sans Mono CJK HK</vt:lpstr>
      <vt:lpstr>Segoe Print</vt:lpstr>
      <vt:lpstr>Calibri</vt:lpstr>
      <vt:lpstr>Arial Unicode MS</vt:lpstr>
      <vt:lpstr>等线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雯雯</cp:lastModifiedBy>
  <cp:revision>446</cp:revision>
  <dcterms:created xsi:type="dcterms:W3CDTF">2023-09-17T03:47:00Z</dcterms:created>
  <dcterms:modified xsi:type="dcterms:W3CDTF">2025-12-17T08:36:28Z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2023-09-10T00:00:00Z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2023-10-01T00:00:00Z</vt:filetime>
  </property>
  <property fmtid="{D5CDD505-2E9C-101B-9397-08002B2CF9AE}" pid="5" name="ICV">
    <vt:lpwstr>637F99E4384743058473D0AB5B9F1424_13</vt:lpwstr>
  </property>
  <property fmtid="{D5CDD505-2E9C-101B-9397-08002B2CF9AE}" pid="6" name="KSOProductBuildVer">
    <vt:lpwstr>2052-12.1.0.24034</vt:lpwstr>
  </property>
</Properties>
</file>